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2" d="100"/>
          <a:sy n="102" d="100"/>
        </p:scale>
        <p:origin x="-1936" y="-104"/>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a:t>
            </a:r>
            <a:r>
              <a:rPr lang="en-US" sz="2200" b="0" i="0" u="none" strike="noStrike" smtClean="0">
                <a:effectLst/>
                <a:latin typeface="Helvetica Neue"/>
                <a:ea typeface="Helvetica Neue"/>
                <a:cs typeface="Helvetica Neue"/>
                <a:sym typeface="Helvetica Neue"/>
              </a:rPr>
              <a:t>Then, pass the</a:t>
            </a:r>
            <a:r>
              <a:rPr lang="en-US" sz="2200" b="0" i="0" u="none" strike="noStrike" baseline="0" smtClean="0">
                <a:effectLst/>
                <a:latin typeface="Helvetica Neue"/>
                <a:ea typeface="Helvetica Neue"/>
                <a:cs typeface="Helvetica Neue"/>
                <a:sym typeface="Helvetica Neue"/>
              </a:rPr>
              <a:t> bag on to the next student.</a:t>
            </a:r>
            <a:endParaRPr lang="en-US"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a:p>
            <a:endParaRPr lang="en-US" dirty="0"/>
          </a:p>
        </p:txBody>
      </p:sp>
    </p:spTree>
    <p:extLst>
      <p:ext uri="{BB962C8B-B14F-4D97-AF65-F5344CB8AC3E}">
        <p14:creationId xmlns:p14="http://schemas.microsoft.com/office/powerpoint/2010/main" val="172387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this 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 Id="rId3" Type="http://schemas.openxmlformats.org/officeDocument/2006/relationships/comments" Target="../comments/commen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udacity.github.io/js-basics/static-home/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Why are </a:t>
            </a:r>
            <a:r>
              <a:rPr lang="en-US" dirty="0" smtClean="0"/>
              <a:t>you</a:t>
            </a:r>
            <a:r>
              <a:rPr dirty="0" smtClean="0"/>
              <a:t> </a:t>
            </a:r>
            <a:r>
              <a:rPr dirty="0"/>
              <a:t>here?</a:t>
            </a:r>
          </a:p>
        </p:txBody>
      </p:sp>
    </p:spTree>
    <p:extLst>
      <p:ext uri="{BB962C8B-B14F-4D97-AF65-F5344CB8AC3E}">
        <p14:creationId xmlns:p14="http://schemas.microsoft.com/office/powerpoint/2010/main" val="3936809446"/>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4124957"/>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dirty="0" smtClean="0"/>
              <a:t>Discuss our workflow</a:t>
            </a:r>
          </a:p>
          <a:p>
            <a:r>
              <a:rPr lang="en-US" dirty="0" smtClean="0"/>
              <a:t>Craft our </a:t>
            </a:r>
            <a:r>
              <a:rPr lang="en-US" dirty="0" smtClean="0"/>
              <a:t>team </a:t>
            </a:r>
            <a:r>
              <a:rPr lang="en-US" dirty="0" smtClean="0"/>
              <a:t>agreement</a:t>
            </a:r>
          </a:p>
          <a:p>
            <a:r>
              <a:rPr lang="en-US" dirty="0" smtClean="0"/>
              <a:t>DEV TIME!</a:t>
            </a:r>
            <a:endParaRPr lang="en-US" dirty="0"/>
          </a:p>
        </p:txBody>
      </p:sp>
    </p:spTree>
    <p:extLst>
      <p:ext uri="{BB962C8B-B14F-4D97-AF65-F5344CB8AC3E}">
        <p14:creationId xmlns:p14="http://schemas.microsoft.com/office/powerpoint/2010/main" val="2121731264"/>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Procedures</a:t>
            </a:r>
          </a:p>
        </p:txBody>
      </p:sp>
      <p:sp>
        <p:nvSpPr>
          <p:cNvPr id="153" name="Shape 153"/>
          <p:cNvSpPr>
            <a:spLocks noGrp="1"/>
          </p:cNvSpPr>
          <p:nvPr>
            <p:ph type="body" idx="1"/>
          </p:nvPr>
        </p:nvSpPr>
        <p:spPr>
          <a:prstGeom prst="rect">
            <a:avLst/>
          </a:prstGeom>
        </p:spPr>
        <p:txBody>
          <a:bodyPr/>
          <a:lstStyle/>
          <a:p>
            <a:pPr marL="404495" indent="-404495" defTabSz="531622">
              <a:spcBef>
                <a:spcPts val="3800"/>
              </a:spcBef>
              <a:defRPr sz="3458"/>
            </a:pPr>
            <a:r>
              <a:t>Because this isn’t a formal class, it’s important that everyone understands how we are going to do things.</a:t>
            </a:r>
          </a:p>
          <a:p>
            <a:pPr marL="808990" lvl="1" indent="-404495" defTabSz="531622">
              <a:spcBef>
                <a:spcPts val="3800"/>
              </a:spcBef>
              <a:defRPr sz="3458"/>
            </a:pPr>
            <a:r>
              <a:t>Lot of freedom in programming in general…but also tons of ways to get lost, confused, frustrated. </a:t>
            </a:r>
          </a:p>
          <a:p>
            <a:pPr marL="808990" lvl="1" indent="-404495" defTabSz="531622">
              <a:spcBef>
                <a:spcPts val="3800"/>
              </a:spcBef>
              <a:defRPr sz="3458"/>
            </a:pPr>
            <a:r>
              <a:t>Good habits help individual programmers be successful; good procedures will help our class be successful.</a:t>
            </a:r>
          </a:p>
          <a:p>
            <a:pPr marL="808990" lvl="1" indent="-404495" defTabSz="531622">
              <a:spcBef>
                <a:spcPts val="3800"/>
              </a:spcBef>
              <a:defRPr sz="3458"/>
            </a:pPr>
            <a:r>
              <a:t>Good analogy for programming, too.</a:t>
            </a:r>
          </a:p>
        </p:txBody>
      </p:sp>
    </p:spTree>
    <p:extLst>
      <p:ext uri="{BB962C8B-B14F-4D97-AF65-F5344CB8AC3E}">
        <p14:creationId xmlns:p14="http://schemas.microsoft.com/office/powerpoint/2010/main" val="228314820"/>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Craft our </a:t>
            </a:r>
            <a:r>
              <a:rPr lang="en-US" dirty="0" smtClean="0"/>
              <a:t>team </a:t>
            </a:r>
            <a:r>
              <a:rPr lang="en-US" dirty="0" smtClean="0"/>
              <a:t>agreement</a:t>
            </a:r>
          </a:p>
          <a:p>
            <a:r>
              <a:rPr lang="en-US" dirty="0" smtClean="0"/>
              <a:t>DEV TIME!</a:t>
            </a:r>
            <a:endParaRPr lang="en-US" dirty="0"/>
          </a:p>
        </p:txBody>
      </p:sp>
    </p:spTree>
    <p:extLst>
      <p:ext uri="{BB962C8B-B14F-4D97-AF65-F5344CB8AC3E}">
        <p14:creationId xmlns:p14="http://schemas.microsoft.com/office/powerpoint/2010/main" val="98341711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Tree>
    <p:extLst>
      <p:ext uri="{BB962C8B-B14F-4D97-AF65-F5344CB8AC3E}">
        <p14:creationId xmlns:p14="http://schemas.microsoft.com/office/powerpoint/2010/main" val="209742746"/>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62267611"/>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2052" name="Document" r:id="rId3" imgW="10210800" imgH="8229600" progId="Word.Document.12">
                  <p:embed/>
                </p:oleObj>
              </mc:Choice>
              <mc:Fallback>
                <p:oleObj name="Document" r:id="rId3" imgW="10210800" imgH="8229600" progId="Word.Document.12">
                  <p:embed/>
                  <p:pic>
                    <p:nvPicPr>
                      <p:cNvPr id="0" name=""/>
                      <p:cNvPicPr/>
                      <p:nvPr/>
                    </p:nvPicPr>
                    <p:blipFill>
                      <a:blip r:embed="rId4"/>
                      <a:stretch>
                        <a:fillRect/>
                      </a:stretch>
                    </p:blipFill>
                    <p:spPr>
                      <a:xfrm>
                        <a:off x="952500" y="931863"/>
                        <a:ext cx="11360149" cy="79819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411502690"/>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Tree>
    <p:extLst>
      <p:ext uri="{BB962C8B-B14F-4D97-AF65-F5344CB8AC3E}">
        <p14:creationId xmlns:p14="http://schemas.microsoft.com/office/powerpoint/2010/main" val="1290049885"/>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a:t>
            </a:r>
            <a:r>
              <a:rPr lang="en-US" strike="sngStrike" dirty="0" smtClean="0"/>
              <a:t>team </a:t>
            </a:r>
            <a:r>
              <a:rPr lang="en-US" strike="sngStrike" dirty="0" smtClean="0"/>
              <a:t>agreement</a:t>
            </a:r>
          </a:p>
          <a:p>
            <a:r>
              <a:rPr lang="en-US" dirty="0" smtClean="0"/>
              <a:t>DEV TIME!</a:t>
            </a:r>
            <a:endParaRPr lang="en-US" dirty="0"/>
          </a:p>
        </p:txBody>
      </p:sp>
    </p:spTree>
    <p:extLst>
      <p:ext uri="{BB962C8B-B14F-4D97-AF65-F5344CB8AC3E}">
        <p14:creationId xmlns:p14="http://schemas.microsoft.com/office/powerpoint/2010/main" val="132039540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normAutofit fontScale="90000"/>
          </a:bodyPr>
          <a:lstStyle/>
          <a:p>
            <a:r>
              <a:rPr lang="en-US" dirty="0" smtClean="0"/>
              <a:t>Wait! Didn’t you say Dev Time?!</a:t>
            </a:r>
            <a:endParaRPr dirty="0"/>
          </a:p>
        </p:txBody>
      </p:sp>
    </p:spTree>
    <p:extLst>
      <p:ext uri="{BB962C8B-B14F-4D97-AF65-F5344CB8AC3E}">
        <p14:creationId xmlns:p14="http://schemas.microsoft.com/office/powerpoint/2010/main" val="3463715237"/>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Team</a:t>
            </a:r>
          </a:p>
          <a:p>
            <a:r>
              <a:rPr lang="en-US" dirty="0" smtClean="0"/>
              <a:t>Discuss our goals</a:t>
            </a:r>
          </a:p>
          <a:p>
            <a:r>
              <a:rPr lang="en-US" dirty="0" smtClean="0"/>
              <a:t>Discuss our workflow</a:t>
            </a:r>
          </a:p>
          <a:p>
            <a:r>
              <a:rPr lang="en-US" dirty="0" smtClean="0"/>
              <a:t>Craft our </a:t>
            </a:r>
            <a:r>
              <a:rPr lang="en-US" dirty="0" smtClean="0"/>
              <a:t>team </a:t>
            </a:r>
            <a:r>
              <a:rPr lang="en-US" dirty="0" smtClean="0"/>
              <a:t>agreement</a:t>
            </a:r>
          </a:p>
          <a:p>
            <a:r>
              <a:rPr lang="en-US" dirty="0" smtClean="0"/>
              <a:t>DEV TIME!</a:t>
            </a:r>
            <a:endParaRPr lang="en-US" dirty="0"/>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a:t>
            </a:r>
            <a:r>
              <a:rPr lang="en-US" strike="sngStrike" dirty="0" smtClean="0"/>
              <a:t>agreement</a:t>
            </a:r>
            <a:endParaRPr lang="en-US" strike="sngStrike" dirty="0" smtClean="0"/>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Who are we?</a:t>
            </a: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90800"/>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fontScale="92500" lnSpcReduction="10000"/>
          </a:bodyPr>
          <a:lstStyle/>
          <a:p>
            <a:pPr marL="457200" indent="-457200" algn="l">
              <a:buFont typeface="Arial"/>
              <a:buChar char="•"/>
            </a:pPr>
            <a:r>
              <a:rPr lang="en-US" sz="2600" dirty="0" smtClean="0"/>
              <a:t>Grew </a:t>
            </a:r>
            <a:r>
              <a:rPr lang="en-US" sz="2600" dirty="0"/>
              <a:t>up in a town called Wooster,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a:t>
            </a:r>
            <a:r>
              <a:rPr lang="en-US" sz="2600" dirty="0"/>
              <a:t>traveling, learning about different places (cities, states, countries...</a:t>
            </a:r>
            <a:r>
              <a:rPr lang="en-US" sz="2600" dirty="0" smtClean="0"/>
              <a:t>)</a:t>
            </a:r>
            <a:br>
              <a:rPr lang="en-US" sz="2600" dirty="0" smtClean="0"/>
            </a:br>
            <a:endParaRPr lang="en-US" sz="2600" dirty="0"/>
          </a:p>
          <a:p>
            <a:pPr marL="457200" indent="-457200" algn="l">
              <a:buFont typeface="Arial"/>
              <a:buChar char="•"/>
            </a:pPr>
            <a:r>
              <a:rPr lang="en-US" sz="2600" dirty="0"/>
              <a:t>S</a:t>
            </a:r>
            <a:r>
              <a:rPr lang="en-US" sz="2600" dirty="0" smtClean="0"/>
              <a:t>tudied </a:t>
            </a:r>
            <a:r>
              <a:rPr lang="en-US" sz="2600" dirty="0"/>
              <a:t>E</a:t>
            </a:r>
            <a:r>
              <a:rPr lang="en-US" sz="2600" dirty="0" smtClean="0"/>
              <a:t>conomics </a:t>
            </a:r>
            <a:r>
              <a:rPr lang="en-US" sz="2600" dirty="0"/>
              <a:t>and Chinese at Princeton University in New </a:t>
            </a:r>
            <a:r>
              <a:rPr lang="en-US" sz="2600" dirty="0" smtClean="0"/>
              <a:t>Jersey</a:t>
            </a:r>
            <a:br>
              <a:rPr lang="en-US" sz="2600" dirty="0" smtClean="0"/>
            </a:br>
            <a:endParaRPr lang="en-US" sz="2600" dirty="0" smtClean="0"/>
          </a:p>
          <a:p>
            <a:pPr marL="457200" indent="-457200" algn="l">
              <a:buFont typeface="Arial"/>
              <a:buChar char="•"/>
            </a:pPr>
            <a:r>
              <a:rPr lang="en-US" sz="2600" dirty="0"/>
              <a:t>L</a:t>
            </a:r>
            <a:r>
              <a:rPr lang="en-US" sz="2600" dirty="0" smtClean="0"/>
              <a:t>ike </a:t>
            </a:r>
            <a:r>
              <a:rPr lang="en-US" sz="2600" dirty="0"/>
              <a:t>cereal more </a:t>
            </a:r>
            <a:r>
              <a:rPr lang="en-US" sz="2600" dirty="0" smtClean="0"/>
              <a:t>than </a:t>
            </a:r>
            <a:r>
              <a:rPr lang="en-US" sz="2600" dirty="0"/>
              <a:t>some people think a man my age </a:t>
            </a:r>
            <a:r>
              <a:rPr lang="en-US" sz="2600" dirty="0" smtClean="0"/>
              <a:t>should (Trending: Honey Bunches of Oats</a:t>
            </a:r>
            <a:r>
              <a:rPr lang="en-US" sz="2600" dirty="0" smtClean="0"/>
              <a:t>)</a:t>
            </a:r>
            <a:br>
              <a:rPr lang="en-US" sz="2600" dirty="0" smtClean="0"/>
            </a:br>
            <a:endParaRPr lang="en-US" sz="2600" dirty="0"/>
          </a:p>
          <a:p>
            <a:pPr marL="457200" indent="-457200" algn="l">
              <a:buFont typeface="Arial"/>
              <a:buChar char="•"/>
            </a:pPr>
            <a:r>
              <a:rPr lang="en-US" sz="2600" dirty="0" smtClean="0"/>
              <a:t>Favorite </a:t>
            </a:r>
            <a:r>
              <a:rPr lang="en-US" sz="2600" dirty="0"/>
              <a:t>musician right now is Maître </a:t>
            </a:r>
            <a:r>
              <a:rPr lang="en-US" sz="2600" dirty="0" err="1"/>
              <a:t>Gims</a:t>
            </a:r>
            <a:r>
              <a:rPr lang="en-US" sz="2600" dirty="0"/>
              <a:t> (from Paris)</a:t>
            </a:r>
            <a:endParaRPr sz="2600" dirty="0"/>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dirty="0" smtClean="0"/>
              <a:t>Discuss our goals</a:t>
            </a:r>
          </a:p>
          <a:p>
            <a:r>
              <a:rPr lang="en-US" dirty="0" smtClean="0"/>
              <a:t>Discuss our workflow</a:t>
            </a:r>
          </a:p>
          <a:p>
            <a:r>
              <a:rPr lang="en-US" dirty="0" smtClean="0"/>
              <a:t>Craft our </a:t>
            </a:r>
            <a:r>
              <a:rPr lang="en-US" dirty="0" smtClean="0"/>
              <a:t>team </a:t>
            </a:r>
            <a:r>
              <a:rPr lang="en-US" dirty="0" smtClean="0"/>
              <a:t>agreement</a:t>
            </a:r>
          </a:p>
          <a:p>
            <a:r>
              <a:rPr lang="en-US" dirty="0" smtClean="0"/>
              <a:t>DEV TIME!</a:t>
            </a:r>
            <a:endParaRPr lang="en-US" dirty="0"/>
          </a:p>
        </p:txBody>
      </p:sp>
    </p:spTree>
    <p:extLst>
      <p:ext uri="{BB962C8B-B14F-4D97-AF65-F5344CB8AC3E}">
        <p14:creationId xmlns:p14="http://schemas.microsoft.com/office/powerpoint/2010/main" val="24106158"/>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Tree>
    <p:extLst>
      <p:ext uri="{BB962C8B-B14F-4D97-AF65-F5344CB8AC3E}">
        <p14:creationId xmlns:p14="http://schemas.microsoft.com/office/powerpoint/2010/main" val="1725056845"/>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6086</TotalTime>
  <Words>1055</Words>
  <Application>Microsoft Macintosh PowerPoint</Application>
  <PresentationFormat>Custom</PresentationFormat>
  <Paragraphs>160</Paragraphs>
  <Slides>32</Slides>
  <Notes>7</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Black</vt:lpstr>
      <vt:lpstr>Microsoft Word Document</vt:lpstr>
      <vt:lpstr>Day 1 (MM/DD/YYYY)</vt:lpstr>
      <vt:lpstr>Welcome!</vt:lpstr>
      <vt:lpstr>Today’s Goals</vt:lpstr>
      <vt:lpstr>Who are we?</vt:lpstr>
      <vt:lpstr>PowerPoint Presentation</vt:lpstr>
      <vt:lpstr>PowerPoint Presentation</vt:lpstr>
      <vt:lpstr>Programmable Introductions</vt:lpstr>
      <vt:lpstr>Today’s Goals</vt:lpstr>
      <vt:lpstr>Why are we here?</vt:lpstr>
      <vt:lpstr>Team Goals</vt:lpstr>
      <vt:lpstr>Why are you here?</vt:lpstr>
      <vt:lpstr>Individual Goals</vt:lpstr>
      <vt:lpstr>Goal Map</vt:lpstr>
      <vt:lpstr>Today’s Goals</vt:lpstr>
      <vt:lpstr>How will this work?</vt:lpstr>
      <vt:lpstr>Procedures</vt:lpstr>
      <vt:lpstr>Flow of Class</vt:lpstr>
      <vt:lpstr>Today’s Goals</vt:lpstr>
      <vt:lpstr>It’s like a contract… but collaborative</vt:lpstr>
      <vt:lpstr>Sample Team Agreement</vt:lpstr>
      <vt:lpstr>D-Code  Team Agreement</vt:lpstr>
      <vt:lpstr>Today’s Goals</vt:lpstr>
      <vt:lpstr>break;</vt:lpstr>
      <vt:lpstr>PowerPoint Presentation</vt:lpstr>
      <vt:lpstr>Anatomy of an EarSketch Project:  What is programming?</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35</cp:revision>
  <dcterms:modified xsi:type="dcterms:W3CDTF">2016-01-27T19:48:47Z</dcterms:modified>
</cp:coreProperties>
</file>